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58" r:id="rId7"/>
    <p:sldId id="264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EAFECB-4551-4228-A5C9-8111843A9D3B}" v="56" dt="2022-11-14T06:00:47.2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유경 박" userId="823339106895b729" providerId="LiveId" clId="{C0EAFECB-4551-4228-A5C9-8111843A9D3B}"/>
    <pc:docChg chg="undo custSel modSld">
      <pc:chgData name="유경 박" userId="823339106895b729" providerId="LiveId" clId="{C0EAFECB-4551-4228-A5C9-8111843A9D3B}" dt="2022-11-14T06:00:51.943" v="458" actId="1076"/>
      <pc:docMkLst>
        <pc:docMk/>
      </pc:docMkLst>
      <pc:sldChg chg="addSp delSp modSp mod">
        <pc:chgData name="유경 박" userId="823339106895b729" providerId="LiveId" clId="{C0EAFECB-4551-4228-A5C9-8111843A9D3B}" dt="2022-11-14T05:56:05.547" v="92" actId="1076"/>
        <pc:sldMkLst>
          <pc:docMk/>
          <pc:sldMk cId="2286024085" sldId="256"/>
        </pc:sldMkLst>
        <pc:spChg chg="add del">
          <ac:chgData name="유경 박" userId="823339106895b729" providerId="LiveId" clId="{C0EAFECB-4551-4228-A5C9-8111843A9D3B}" dt="2022-11-14T05:55:28.827" v="61" actId="11529"/>
          <ac:spMkLst>
            <pc:docMk/>
            <pc:sldMk cId="2286024085" sldId="256"/>
            <ac:spMk id="8" creationId="{59DE818E-D4D9-A172-8891-60046964C944}"/>
          </ac:spMkLst>
        </pc:spChg>
        <pc:spChg chg="add mod">
          <ac:chgData name="유경 박" userId="823339106895b729" providerId="LiveId" clId="{C0EAFECB-4551-4228-A5C9-8111843A9D3B}" dt="2022-11-14T05:56:05.547" v="92" actId="1076"/>
          <ac:spMkLst>
            <pc:docMk/>
            <pc:sldMk cId="2286024085" sldId="256"/>
            <ac:spMk id="9" creationId="{748861C1-B165-6CE5-A459-0178CEE350ED}"/>
          </ac:spMkLst>
        </pc:spChg>
        <pc:picChg chg="mod modCrop">
          <ac:chgData name="유경 박" userId="823339106895b729" providerId="LiveId" clId="{C0EAFECB-4551-4228-A5C9-8111843A9D3B}" dt="2022-11-14T05:49:59.278" v="6" actId="1076"/>
          <ac:picMkLst>
            <pc:docMk/>
            <pc:sldMk cId="2286024085" sldId="256"/>
            <ac:picMk id="7" creationId="{6C86BA3F-5160-F342-18A9-316D92BA0DCF}"/>
          </ac:picMkLst>
        </pc:picChg>
      </pc:sldChg>
      <pc:sldChg chg="addSp modSp mod">
        <pc:chgData name="유경 박" userId="823339106895b729" providerId="LiveId" clId="{C0EAFECB-4551-4228-A5C9-8111843A9D3B}" dt="2022-11-14T05:59:52.482" v="431" actId="1076"/>
        <pc:sldMkLst>
          <pc:docMk/>
          <pc:sldMk cId="3155527395" sldId="257"/>
        </pc:sldMkLst>
        <pc:spChg chg="add mod">
          <ac:chgData name="유경 박" userId="823339106895b729" providerId="LiveId" clId="{C0EAFECB-4551-4228-A5C9-8111843A9D3B}" dt="2022-11-14T05:59:39.222" v="427" actId="20577"/>
          <ac:spMkLst>
            <pc:docMk/>
            <pc:sldMk cId="3155527395" sldId="257"/>
            <ac:spMk id="6" creationId="{1339431A-EE1E-E276-5B48-FDA77D0B6F00}"/>
          </ac:spMkLst>
        </pc:spChg>
        <pc:spChg chg="add mod">
          <ac:chgData name="유경 박" userId="823339106895b729" providerId="LiveId" clId="{C0EAFECB-4551-4228-A5C9-8111843A9D3B}" dt="2022-11-14T05:59:52.482" v="431" actId="1076"/>
          <ac:spMkLst>
            <pc:docMk/>
            <pc:sldMk cId="3155527395" sldId="257"/>
            <ac:spMk id="7" creationId="{5E28A664-798E-F97B-3885-EB902D8BB447}"/>
          </ac:spMkLst>
        </pc:spChg>
        <pc:picChg chg="mod modCrop">
          <ac:chgData name="유경 박" userId="823339106895b729" providerId="LiveId" clId="{C0EAFECB-4551-4228-A5C9-8111843A9D3B}" dt="2022-11-14T05:50:15.294" v="9" actId="1076"/>
          <ac:picMkLst>
            <pc:docMk/>
            <pc:sldMk cId="3155527395" sldId="257"/>
            <ac:picMk id="5" creationId="{AEEA6DA5-BEFE-74A4-14D6-937FCB0BB354}"/>
          </ac:picMkLst>
        </pc:picChg>
      </pc:sldChg>
      <pc:sldChg chg="addSp modSp mod">
        <pc:chgData name="유경 박" userId="823339106895b729" providerId="LiveId" clId="{C0EAFECB-4551-4228-A5C9-8111843A9D3B}" dt="2022-11-14T06:00:21.541" v="444" actId="20577"/>
        <pc:sldMkLst>
          <pc:docMk/>
          <pc:sldMk cId="1632844809" sldId="258"/>
        </pc:sldMkLst>
        <pc:spChg chg="add mod">
          <ac:chgData name="유경 박" userId="823339106895b729" providerId="LiveId" clId="{C0EAFECB-4551-4228-A5C9-8111843A9D3B}" dt="2022-11-14T06:00:21.541" v="444" actId="20577"/>
          <ac:spMkLst>
            <pc:docMk/>
            <pc:sldMk cId="1632844809" sldId="258"/>
            <ac:spMk id="6" creationId="{C841E68C-C150-7F60-E043-0107392B94FE}"/>
          </ac:spMkLst>
        </pc:spChg>
        <pc:spChg chg="add mod">
          <ac:chgData name="유경 박" userId="823339106895b729" providerId="LiveId" clId="{C0EAFECB-4551-4228-A5C9-8111843A9D3B}" dt="2022-11-14T06:00:17.631" v="443" actId="1076"/>
          <ac:spMkLst>
            <pc:docMk/>
            <pc:sldMk cId="1632844809" sldId="258"/>
            <ac:spMk id="7" creationId="{3C5F0F01-26E1-CEB4-5E48-A58FE9AA39D5}"/>
          </ac:spMkLst>
        </pc:spChg>
        <pc:picChg chg="mod modCrop">
          <ac:chgData name="유경 박" userId="823339106895b729" providerId="LiveId" clId="{C0EAFECB-4551-4228-A5C9-8111843A9D3B}" dt="2022-11-14T05:54:13.387" v="50" actId="1076"/>
          <ac:picMkLst>
            <pc:docMk/>
            <pc:sldMk cId="1632844809" sldId="258"/>
            <ac:picMk id="5" creationId="{EC1722A6-2C58-3191-938F-CCAAA6B83B60}"/>
          </ac:picMkLst>
        </pc:picChg>
      </pc:sldChg>
      <pc:sldChg chg="addSp modSp mod">
        <pc:chgData name="유경 박" userId="823339106895b729" providerId="LiveId" clId="{C0EAFECB-4551-4228-A5C9-8111843A9D3B}" dt="2022-11-14T05:59:57.820" v="433" actId="1076"/>
        <pc:sldMkLst>
          <pc:docMk/>
          <pc:sldMk cId="2039669661" sldId="259"/>
        </pc:sldMkLst>
        <pc:spChg chg="add mod">
          <ac:chgData name="유경 박" userId="823339106895b729" providerId="LiveId" clId="{C0EAFECB-4551-4228-A5C9-8111843A9D3B}" dt="2022-11-14T05:58:37.396" v="325" actId="20577"/>
          <ac:spMkLst>
            <pc:docMk/>
            <pc:sldMk cId="2039669661" sldId="259"/>
            <ac:spMk id="6" creationId="{968DBC8F-279F-0D45-7A9E-CD117B793C3C}"/>
          </ac:spMkLst>
        </pc:spChg>
        <pc:spChg chg="add mod">
          <ac:chgData name="유경 박" userId="823339106895b729" providerId="LiveId" clId="{C0EAFECB-4551-4228-A5C9-8111843A9D3B}" dt="2022-11-14T05:59:57.820" v="433" actId="1076"/>
          <ac:spMkLst>
            <pc:docMk/>
            <pc:sldMk cId="2039669661" sldId="259"/>
            <ac:spMk id="7" creationId="{B48AB812-FDB1-CB59-89B4-61698270834A}"/>
          </ac:spMkLst>
        </pc:spChg>
        <pc:picChg chg="mod modCrop">
          <ac:chgData name="유경 박" userId="823339106895b729" providerId="LiveId" clId="{C0EAFECB-4551-4228-A5C9-8111843A9D3B}" dt="2022-11-14T05:53:22.670" v="46" actId="1076"/>
          <ac:picMkLst>
            <pc:docMk/>
            <pc:sldMk cId="2039669661" sldId="259"/>
            <ac:picMk id="5" creationId="{95E4C26C-3486-43A7-D11C-EED1C0512F18}"/>
          </ac:picMkLst>
        </pc:picChg>
      </pc:sldChg>
      <pc:sldChg chg="addSp modSp mod">
        <pc:chgData name="유경 박" userId="823339106895b729" providerId="LiveId" clId="{C0EAFECB-4551-4228-A5C9-8111843A9D3B}" dt="2022-11-14T06:00:02.621" v="435" actId="1076"/>
        <pc:sldMkLst>
          <pc:docMk/>
          <pc:sldMk cId="3418470209" sldId="260"/>
        </pc:sldMkLst>
        <pc:spChg chg="add mod">
          <ac:chgData name="유경 박" userId="823339106895b729" providerId="LiveId" clId="{C0EAFECB-4551-4228-A5C9-8111843A9D3B}" dt="2022-11-14T05:58:40.290" v="326" actId="20577"/>
          <ac:spMkLst>
            <pc:docMk/>
            <pc:sldMk cId="3418470209" sldId="260"/>
            <ac:spMk id="6" creationId="{B789879C-5684-CD67-035B-CDE8CE9D4799}"/>
          </ac:spMkLst>
        </pc:spChg>
        <pc:spChg chg="add mod">
          <ac:chgData name="유경 박" userId="823339106895b729" providerId="LiveId" clId="{C0EAFECB-4551-4228-A5C9-8111843A9D3B}" dt="2022-11-14T06:00:02.621" v="435" actId="1076"/>
          <ac:spMkLst>
            <pc:docMk/>
            <pc:sldMk cId="3418470209" sldId="260"/>
            <ac:spMk id="7" creationId="{CC0CD3EF-7831-E173-C84B-DA5F201AC58F}"/>
          </ac:spMkLst>
        </pc:spChg>
        <pc:picChg chg="mod modCrop">
          <ac:chgData name="유경 박" userId="823339106895b729" providerId="LiveId" clId="{C0EAFECB-4551-4228-A5C9-8111843A9D3B}" dt="2022-11-14T05:53:59.801" v="48" actId="1076"/>
          <ac:picMkLst>
            <pc:docMk/>
            <pc:sldMk cId="3418470209" sldId="260"/>
            <ac:picMk id="5" creationId="{1ED4EFC8-8253-8816-CD32-62B832661FE4}"/>
          </ac:picMkLst>
        </pc:picChg>
      </pc:sldChg>
      <pc:sldChg chg="addSp modSp mod">
        <pc:chgData name="유경 박" userId="823339106895b729" providerId="LiveId" clId="{C0EAFECB-4551-4228-A5C9-8111843A9D3B}" dt="2022-11-14T06:00:08.075" v="437" actId="1076"/>
        <pc:sldMkLst>
          <pc:docMk/>
          <pc:sldMk cId="441230007" sldId="261"/>
        </pc:sldMkLst>
        <pc:spChg chg="add mod">
          <ac:chgData name="유경 박" userId="823339106895b729" providerId="LiveId" clId="{C0EAFECB-4551-4228-A5C9-8111843A9D3B}" dt="2022-11-14T05:58:43.530" v="327" actId="20577"/>
          <ac:spMkLst>
            <pc:docMk/>
            <pc:sldMk cId="441230007" sldId="261"/>
            <ac:spMk id="6" creationId="{C114628E-17A1-1584-A6E3-0D803AC40A11}"/>
          </ac:spMkLst>
        </pc:spChg>
        <pc:spChg chg="add mod">
          <ac:chgData name="유경 박" userId="823339106895b729" providerId="LiveId" clId="{C0EAFECB-4551-4228-A5C9-8111843A9D3B}" dt="2022-11-14T06:00:08.075" v="437" actId="1076"/>
          <ac:spMkLst>
            <pc:docMk/>
            <pc:sldMk cId="441230007" sldId="261"/>
            <ac:spMk id="7" creationId="{DB248218-F378-6B98-3793-132CC0561EA7}"/>
          </ac:spMkLst>
        </pc:spChg>
        <pc:picChg chg="mod modCrop">
          <ac:chgData name="유경 박" userId="823339106895b729" providerId="LiveId" clId="{C0EAFECB-4551-4228-A5C9-8111843A9D3B}" dt="2022-11-14T05:57:17.332" v="218" actId="14100"/>
          <ac:picMkLst>
            <pc:docMk/>
            <pc:sldMk cId="441230007" sldId="261"/>
            <ac:picMk id="5" creationId="{2BF11C24-AF75-ED6C-1D25-2F65014565A7}"/>
          </ac:picMkLst>
        </pc:picChg>
      </pc:sldChg>
      <pc:sldChg chg="addSp modSp mod">
        <pc:chgData name="유경 박" userId="823339106895b729" providerId="LiveId" clId="{C0EAFECB-4551-4228-A5C9-8111843A9D3B}" dt="2022-11-14T06:00:44.959" v="456"/>
        <pc:sldMkLst>
          <pc:docMk/>
          <pc:sldMk cId="3953389617" sldId="262"/>
        </pc:sldMkLst>
        <pc:spChg chg="add mod">
          <ac:chgData name="유경 박" userId="823339106895b729" providerId="LiveId" clId="{C0EAFECB-4551-4228-A5C9-8111843A9D3B}" dt="2022-11-14T05:59:22.859" v="413"/>
          <ac:spMkLst>
            <pc:docMk/>
            <pc:sldMk cId="3953389617" sldId="262"/>
            <ac:spMk id="6" creationId="{554E95CE-F26F-E88B-7F71-C9A9A93C0C4A}"/>
          </ac:spMkLst>
        </pc:spChg>
        <pc:spChg chg="add mod">
          <ac:chgData name="유경 박" userId="823339106895b729" providerId="LiveId" clId="{C0EAFECB-4551-4228-A5C9-8111843A9D3B}" dt="2022-11-14T06:00:44.959" v="456"/>
          <ac:spMkLst>
            <pc:docMk/>
            <pc:sldMk cId="3953389617" sldId="262"/>
            <ac:spMk id="7" creationId="{BB9FC780-B280-BA93-1B2A-AFDE78FC7F53}"/>
          </ac:spMkLst>
        </pc:spChg>
        <pc:picChg chg="mod modCrop">
          <ac:chgData name="유경 박" userId="823339106895b729" providerId="LiveId" clId="{C0EAFECB-4551-4228-A5C9-8111843A9D3B}" dt="2022-11-14T05:54:45.122" v="57" actId="1076"/>
          <ac:picMkLst>
            <pc:docMk/>
            <pc:sldMk cId="3953389617" sldId="262"/>
            <ac:picMk id="5" creationId="{3E1FF2CF-8CD4-AEC9-2932-DF6FD0BBCB51}"/>
          </ac:picMkLst>
        </pc:picChg>
      </pc:sldChg>
      <pc:sldChg chg="addSp modSp mod">
        <pc:chgData name="유경 박" userId="823339106895b729" providerId="LiveId" clId="{C0EAFECB-4551-4228-A5C9-8111843A9D3B}" dt="2022-11-14T06:00:51.943" v="458" actId="1076"/>
        <pc:sldMkLst>
          <pc:docMk/>
          <pc:sldMk cId="77932166" sldId="263"/>
        </pc:sldMkLst>
        <pc:spChg chg="add mod">
          <ac:chgData name="유경 박" userId="823339106895b729" providerId="LiveId" clId="{C0EAFECB-4551-4228-A5C9-8111843A9D3B}" dt="2022-11-14T06:00:51.943" v="458" actId="1076"/>
          <ac:spMkLst>
            <pc:docMk/>
            <pc:sldMk cId="77932166" sldId="263"/>
            <ac:spMk id="6" creationId="{1C68F3FC-C839-F7AC-7CB3-DE46D4FC8A0E}"/>
          </ac:spMkLst>
        </pc:spChg>
        <pc:spChg chg="add mod">
          <ac:chgData name="유경 박" userId="823339106895b729" providerId="LiveId" clId="{C0EAFECB-4551-4228-A5C9-8111843A9D3B}" dt="2022-11-14T06:00:47.252" v="457"/>
          <ac:spMkLst>
            <pc:docMk/>
            <pc:sldMk cId="77932166" sldId="263"/>
            <ac:spMk id="7" creationId="{0393F568-ED0D-17EC-7ED6-643490ACF29B}"/>
          </ac:spMkLst>
        </pc:spChg>
        <pc:picChg chg="mod modCrop">
          <ac:chgData name="유경 박" userId="823339106895b729" providerId="LiveId" clId="{C0EAFECB-4551-4228-A5C9-8111843A9D3B}" dt="2022-11-14T05:54:54.197" v="59" actId="1076"/>
          <ac:picMkLst>
            <pc:docMk/>
            <pc:sldMk cId="77932166" sldId="263"/>
            <ac:picMk id="5" creationId="{E7F64A48-3255-1D40-9B79-BCD3BBE30DCF}"/>
          </ac:picMkLst>
        </pc:picChg>
      </pc:sldChg>
      <pc:sldChg chg="addSp modSp mod">
        <pc:chgData name="유경 박" userId="823339106895b729" providerId="LiveId" clId="{C0EAFECB-4551-4228-A5C9-8111843A9D3B}" dt="2022-11-14T06:00:28.422" v="446" actId="20577"/>
        <pc:sldMkLst>
          <pc:docMk/>
          <pc:sldMk cId="648257583" sldId="264"/>
        </pc:sldMkLst>
        <pc:spChg chg="add mod">
          <ac:chgData name="유경 박" userId="823339106895b729" providerId="LiveId" clId="{C0EAFECB-4551-4228-A5C9-8111843A9D3B}" dt="2022-11-14T06:00:28.422" v="446" actId="20577"/>
          <ac:spMkLst>
            <pc:docMk/>
            <pc:sldMk cId="648257583" sldId="264"/>
            <ac:spMk id="6" creationId="{A72D4AE2-18D4-45FA-0C4F-DE11F0224FB1}"/>
          </ac:spMkLst>
        </pc:spChg>
        <pc:spChg chg="add mod">
          <ac:chgData name="유경 박" userId="823339106895b729" providerId="LiveId" clId="{C0EAFECB-4551-4228-A5C9-8111843A9D3B}" dt="2022-11-14T06:00:24.277" v="445"/>
          <ac:spMkLst>
            <pc:docMk/>
            <pc:sldMk cId="648257583" sldId="264"/>
            <ac:spMk id="7" creationId="{ACEB6E19-E7FF-8742-77C8-B4AC4947A1F2}"/>
          </ac:spMkLst>
        </pc:spChg>
        <pc:picChg chg="mod modCrop">
          <ac:chgData name="유경 박" userId="823339106895b729" providerId="LiveId" clId="{C0EAFECB-4551-4228-A5C9-8111843A9D3B}" dt="2022-11-14T05:54:23.531" v="52" actId="1076"/>
          <ac:picMkLst>
            <pc:docMk/>
            <pc:sldMk cId="648257583" sldId="264"/>
            <ac:picMk id="5" creationId="{9F8092CE-3E63-008E-BE41-E737AEDBBE01}"/>
          </ac:picMkLst>
        </pc:picChg>
      </pc:sldChg>
      <pc:sldChg chg="addSp modSp mod">
        <pc:chgData name="유경 박" userId="823339106895b729" providerId="LiveId" clId="{C0EAFECB-4551-4228-A5C9-8111843A9D3B}" dt="2022-11-14T06:00:43.265" v="455" actId="1076"/>
        <pc:sldMkLst>
          <pc:docMk/>
          <pc:sldMk cId="3775854307" sldId="265"/>
        </pc:sldMkLst>
        <pc:spChg chg="add mod">
          <ac:chgData name="유경 박" userId="823339106895b729" providerId="LiveId" clId="{C0EAFECB-4551-4228-A5C9-8111843A9D3B}" dt="2022-11-14T05:58:58.193" v="361" actId="20577"/>
          <ac:spMkLst>
            <pc:docMk/>
            <pc:sldMk cId="3775854307" sldId="265"/>
            <ac:spMk id="6" creationId="{B4ABD358-F36F-91C0-8E6E-CD03B0422B59}"/>
          </ac:spMkLst>
        </pc:spChg>
        <pc:spChg chg="add mod">
          <ac:chgData name="유경 박" userId="823339106895b729" providerId="LiveId" clId="{C0EAFECB-4551-4228-A5C9-8111843A9D3B}" dt="2022-11-14T06:00:43.265" v="455" actId="1076"/>
          <ac:spMkLst>
            <pc:docMk/>
            <pc:sldMk cId="3775854307" sldId="265"/>
            <ac:spMk id="7" creationId="{84B16680-B0BE-7831-45D8-DEDED3BA3C22}"/>
          </ac:spMkLst>
        </pc:spChg>
        <pc:picChg chg="mod modCrop">
          <ac:chgData name="유경 박" userId="823339106895b729" providerId="LiveId" clId="{C0EAFECB-4551-4228-A5C9-8111843A9D3B}" dt="2022-11-14T05:54:35.283" v="54" actId="1076"/>
          <ac:picMkLst>
            <pc:docMk/>
            <pc:sldMk cId="3775854307" sldId="265"/>
            <ac:picMk id="5" creationId="{755A67B4-E0BB-8313-3B26-CB7380538101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3682B7-ABC6-D8FF-D40C-F6E42CCF44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6517705-5D0E-9ECB-979B-F9C08EC27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50E963-6C5C-4E9F-9060-597E105E0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85C7A1-366B-AA70-4CA8-F8F6ABF74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E5435B-4416-A731-2BFE-A4FE5691B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453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44DED4-C9D7-97E5-A292-8B27C1600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4B37153-8C15-2B07-AC21-DA8B088892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813ABE-0E72-9BCE-118E-1C02ED96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ED485B-7F45-BF49-C01A-4F1713BEB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DD6DAC-D75A-3181-74B7-1D051711B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633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6DC0A51-F374-71E3-5386-716CBA4C5E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839D71-0D03-DEA3-CCE2-644BA41A1B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969B9F-9125-B541-88AF-4AE82B055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35EDAB-34FB-2EA8-9465-C89A5452D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FD102F-7396-E3AF-09C7-738E13306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261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933166-820E-2116-6253-EDD57377B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05D5AD-4A5D-5613-492B-E935B3FAD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2BDCA8-29A5-84F5-26BB-F34656843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240BCA-E75F-1ED8-535B-B6D5EBE49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1A1305-4F46-C2CD-5AF6-2F33CA584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5622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DFA19-DF59-DA4C-39CB-2CA52DA98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AE3C46-FC50-690B-8610-B4DA9B644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1E7B3C-3CC0-90C4-4454-A5382AC98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AF49F4-B39F-7617-67F1-3D4358319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68EA08-72FD-8F9B-712E-149B41FB5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417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8EFFAB-606C-869E-7B57-386694408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01DF21-DCD5-42BA-5C45-CD6D9630DA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4A27D4-B22E-18AD-ED14-CB0B1AA50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F7F5C1-696C-2036-24AF-DA47D012E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0406DC-EF33-D5EE-4557-89796F76D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D2B5B7-381A-E449-6758-2B3BFB386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949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1CE6B1-E1F5-8CA0-2595-8C5C18FFE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2A481F-CC5A-C70C-6290-6F035B17FF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C9DBC2-11A0-55CE-FAD6-74E71B2DEF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4D514A5-F668-C1BD-6C14-789D7D6030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0A414D7-C7BC-1FD5-77C4-155EA09FF0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EEE015F-0853-BDFA-9FF7-DCF4C15D5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E99DB8C-342B-8B63-E519-7D8F9E5CA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91201E8-9040-FDEA-6A84-FB4BC293F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461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47F24-81D5-7D90-2555-9F44014B3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1410B95-A723-B779-3C47-ECFE5300C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A7C0A1-0A8E-25FE-532B-149D8DDE3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3711926-C76C-FBA5-2BD1-C8F8F0901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795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912FFF5-351D-876F-F79E-9F86D2213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47F0855-9564-AB2F-2330-82CF36D48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1F6879-70C9-B7E2-BC24-D861FC652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3665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29FBD6-68B4-B6FF-309F-EFBD8FBC0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8AF65B-F0DB-DF21-28AD-BCCF5E2E6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4945EA-A318-D78F-C523-0F380DA05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F1685D-69F3-C200-7304-9D64276F0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03827E-A280-EA25-A4B1-9158329A3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0D19C0-D6A0-8731-BC8E-1BFCE1DD6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9248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6A48A5-BFD4-7C18-D927-48E14E3AB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8C6F133-A31B-AB1E-A90B-682E1E81E2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CD2634-D699-DB1F-7134-94EFE98CE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118554-0B1C-5F5B-9B0A-17BEC5AB8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361FE1-0B3A-F3CE-8479-6981AA0D0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9C14BF-81E3-4A33-F8FC-5A04414A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121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E02672F-DBCA-2835-9F55-B040A60D7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C60FEF-66B9-5AFE-83FD-1302DE4DA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B13133-5816-454E-40B4-19587E815D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98AF6-53A0-4304-804A-36967B9D0757}" type="datetimeFigureOut">
              <a:rPr lang="ko-KR" altLang="en-US" smtClean="0"/>
              <a:t>2022-11-14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11041-A7DD-B2AC-F798-F2B08514E0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0CA4D8-DFC4-7135-2A44-3161D9C67D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525EB-12EB-44AE-868F-115F3A24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821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6C86BA3F-5160-F342-18A9-316D92BA0D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53"/>
          <a:stretch/>
        </p:blipFill>
        <p:spPr>
          <a:xfrm>
            <a:off x="2207694" y="1541417"/>
            <a:ext cx="7776611" cy="39014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8861C1-B165-6CE5-A459-0178CEE350ED}"/>
              </a:ext>
            </a:extLst>
          </p:cNvPr>
          <p:cNvSpPr txBox="1"/>
          <p:nvPr/>
        </p:nvSpPr>
        <p:spPr>
          <a:xfrm>
            <a:off x="2207694" y="830368"/>
            <a:ext cx="20552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메인 화면</a:t>
            </a:r>
          </a:p>
        </p:txBody>
      </p:sp>
    </p:spTree>
    <p:extLst>
      <p:ext uri="{BB962C8B-B14F-4D97-AF65-F5344CB8AC3E}">
        <p14:creationId xmlns:p14="http://schemas.microsoft.com/office/powerpoint/2010/main" val="2286024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7F64A48-3255-1D40-9B79-BCD3BBE30D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51"/>
          <a:stretch/>
        </p:blipFill>
        <p:spPr>
          <a:xfrm>
            <a:off x="1656767" y="1211398"/>
            <a:ext cx="8878465" cy="44352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68F3FC-C839-F7AC-7CB3-DE46D4FC8A0E}"/>
              </a:ext>
            </a:extLst>
          </p:cNvPr>
          <p:cNvSpPr txBox="1"/>
          <p:nvPr/>
        </p:nvSpPr>
        <p:spPr>
          <a:xfrm>
            <a:off x="1898468" y="709088"/>
            <a:ext cx="682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수질 추이 </a:t>
            </a:r>
            <a:r>
              <a:rPr lang="en-US" altLang="ko-KR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- </a:t>
            </a:r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월간 추이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93F568-ED0D-17EC-7ED6-643490ACF29B}"/>
              </a:ext>
            </a:extLst>
          </p:cNvPr>
          <p:cNvSpPr txBox="1"/>
          <p:nvPr/>
        </p:nvSpPr>
        <p:spPr>
          <a:xfrm>
            <a:off x="1898468" y="422220"/>
            <a:ext cx="2473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>
                <a:latin typeface="a시월구일3" panose="02020600000000000000" pitchFamily="18" charset="-127"/>
                <a:ea typeface="a시월구일3" panose="02020600000000000000" pitchFamily="18" charset="-127"/>
              </a:rPr>
              <a:t>일일 </a:t>
            </a:r>
            <a:r>
              <a:rPr lang="ko-KR" altLang="en-US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수질 정보 제공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932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EEA6DA5-BEFE-74A4-14D6-937FCB0BB3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18"/>
          <a:stretch/>
        </p:blipFill>
        <p:spPr>
          <a:xfrm>
            <a:off x="2046514" y="1403202"/>
            <a:ext cx="8098971" cy="40515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39431A-EE1E-E276-5B48-FDA77D0B6F00}"/>
              </a:ext>
            </a:extLst>
          </p:cNvPr>
          <p:cNvSpPr txBox="1"/>
          <p:nvPr/>
        </p:nvSpPr>
        <p:spPr>
          <a:xfrm>
            <a:off x="2046514" y="818427"/>
            <a:ext cx="682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동네 수질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28A664-798E-F97B-3885-EB902D8BB447}"/>
              </a:ext>
            </a:extLst>
          </p:cNvPr>
          <p:cNvSpPr txBox="1"/>
          <p:nvPr/>
        </p:nvSpPr>
        <p:spPr>
          <a:xfrm>
            <a:off x="2046514" y="556817"/>
            <a:ext cx="2473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실시간 수질 정보 제공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5527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4C26C-3486-43A7-D11C-EED1C0512F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20"/>
          <a:stretch/>
        </p:blipFill>
        <p:spPr>
          <a:xfrm>
            <a:off x="1854341" y="1297976"/>
            <a:ext cx="8483318" cy="42620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8DBC8F-279F-0D45-7A9E-CD117B793C3C}"/>
              </a:ext>
            </a:extLst>
          </p:cNvPr>
          <p:cNvSpPr txBox="1"/>
          <p:nvPr/>
        </p:nvSpPr>
        <p:spPr>
          <a:xfrm>
            <a:off x="1854341" y="713201"/>
            <a:ext cx="5638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수질 추이 </a:t>
            </a:r>
            <a:r>
              <a:rPr lang="en-US" altLang="ko-KR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- </a:t>
            </a:r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일간 추이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8AB812-FDB1-CB59-89B4-61698270834A}"/>
              </a:ext>
            </a:extLst>
          </p:cNvPr>
          <p:cNvSpPr txBox="1"/>
          <p:nvPr/>
        </p:nvSpPr>
        <p:spPr>
          <a:xfrm>
            <a:off x="1854341" y="451591"/>
            <a:ext cx="2473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실시간 수질 정보 제공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9669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ED4EFC8-8253-8816-CD32-62B832661F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53"/>
          <a:stretch/>
        </p:blipFill>
        <p:spPr>
          <a:xfrm>
            <a:off x="2124891" y="1436739"/>
            <a:ext cx="7942217" cy="39845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89879C-5684-CD67-035B-CDE8CE9D4799}"/>
              </a:ext>
            </a:extLst>
          </p:cNvPr>
          <p:cNvSpPr txBox="1"/>
          <p:nvPr/>
        </p:nvSpPr>
        <p:spPr>
          <a:xfrm>
            <a:off x="2124891" y="713201"/>
            <a:ext cx="5638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수질 추이 </a:t>
            </a:r>
            <a:r>
              <a:rPr lang="en-US" altLang="ko-KR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- </a:t>
            </a:r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주간 추이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0CD3EF-7831-E173-C84B-DA5F201AC58F}"/>
              </a:ext>
            </a:extLst>
          </p:cNvPr>
          <p:cNvSpPr txBox="1"/>
          <p:nvPr/>
        </p:nvSpPr>
        <p:spPr>
          <a:xfrm>
            <a:off x="2185851" y="459154"/>
            <a:ext cx="2473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실시간 수질 정보 제공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8470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BF11C24-AF75-ED6C-1D25-2F65014565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85"/>
          <a:stretch/>
        </p:blipFill>
        <p:spPr>
          <a:xfrm>
            <a:off x="1854341" y="1426486"/>
            <a:ext cx="8238893" cy="41274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14628E-17A1-1584-A6E3-0D803AC40A11}"/>
              </a:ext>
            </a:extLst>
          </p:cNvPr>
          <p:cNvSpPr txBox="1"/>
          <p:nvPr/>
        </p:nvSpPr>
        <p:spPr>
          <a:xfrm>
            <a:off x="1854341" y="713201"/>
            <a:ext cx="56387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수질 추이 </a:t>
            </a:r>
            <a:r>
              <a:rPr lang="en-US" altLang="ko-KR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- </a:t>
            </a:r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월간 추이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248218-F378-6B98-3793-132CC0561EA7}"/>
              </a:ext>
            </a:extLst>
          </p:cNvPr>
          <p:cNvSpPr txBox="1"/>
          <p:nvPr/>
        </p:nvSpPr>
        <p:spPr>
          <a:xfrm>
            <a:off x="1854341" y="400025"/>
            <a:ext cx="2473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실시간 수질 정보 제공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1230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C1722A6-2C58-3191-938F-CCAAA6B83B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84"/>
          <a:stretch/>
        </p:blipFill>
        <p:spPr>
          <a:xfrm>
            <a:off x="1898468" y="1335137"/>
            <a:ext cx="8395063" cy="4187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41E68C-C150-7F60-E043-0107392B94FE}"/>
              </a:ext>
            </a:extLst>
          </p:cNvPr>
          <p:cNvSpPr txBox="1"/>
          <p:nvPr/>
        </p:nvSpPr>
        <p:spPr>
          <a:xfrm>
            <a:off x="1898468" y="679089"/>
            <a:ext cx="682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동네 수질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F0F01-26E1-CEB4-5E48-A58FE9AA39D5}"/>
              </a:ext>
            </a:extLst>
          </p:cNvPr>
          <p:cNvSpPr txBox="1"/>
          <p:nvPr/>
        </p:nvSpPr>
        <p:spPr>
          <a:xfrm>
            <a:off x="1898468" y="423150"/>
            <a:ext cx="2473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>
                <a:latin typeface="a시월구일3" panose="02020600000000000000" pitchFamily="18" charset="-127"/>
                <a:ea typeface="a시월구일3" panose="02020600000000000000" pitchFamily="18" charset="-127"/>
              </a:rPr>
              <a:t>수질 정보 </a:t>
            </a:r>
            <a:r>
              <a:rPr lang="ko-KR" altLang="en-US" sz="1800" dirty="0" err="1">
                <a:latin typeface="a시월구일3" panose="02020600000000000000" pitchFamily="18" charset="-127"/>
                <a:ea typeface="a시월구일3" panose="02020600000000000000" pitchFamily="18" charset="-127"/>
              </a:rPr>
              <a:t>미제공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2844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F8092CE-3E63-008E-BE41-E737AEDBBE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85"/>
          <a:stretch/>
        </p:blipFill>
        <p:spPr>
          <a:xfrm>
            <a:off x="1859280" y="1306510"/>
            <a:ext cx="8473440" cy="42449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2D4AE2-18D4-45FA-0C4F-DE11F0224FB1}"/>
              </a:ext>
            </a:extLst>
          </p:cNvPr>
          <p:cNvSpPr txBox="1"/>
          <p:nvPr/>
        </p:nvSpPr>
        <p:spPr>
          <a:xfrm>
            <a:off x="1898468" y="679089"/>
            <a:ext cx="682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수질 추이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EB6E19-E7FF-8742-77C8-B4AC4947A1F2}"/>
              </a:ext>
            </a:extLst>
          </p:cNvPr>
          <p:cNvSpPr txBox="1"/>
          <p:nvPr/>
        </p:nvSpPr>
        <p:spPr>
          <a:xfrm>
            <a:off x="1898468" y="423150"/>
            <a:ext cx="2473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>
                <a:latin typeface="a시월구일3" panose="02020600000000000000" pitchFamily="18" charset="-127"/>
                <a:ea typeface="a시월구일3" panose="02020600000000000000" pitchFamily="18" charset="-127"/>
              </a:rPr>
              <a:t>수질 정보 </a:t>
            </a:r>
            <a:r>
              <a:rPr lang="ko-KR" altLang="en-US" sz="1800" dirty="0" err="1">
                <a:latin typeface="a시월구일3" panose="02020600000000000000" pitchFamily="18" charset="-127"/>
                <a:ea typeface="a시월구일3" panose="02020600000000000000" pitchFamily="18" charset="-127"/>
              </a:rPr>
              <a:t>미제공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8257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55A67B4-E0BB-8313-3B26-CB73805381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51"/>
          <a:stretch/>
        </p:blipFill>
        <p:spPr>
          <a:xfrm>
            <a:off x="2050868" y="1408270"/>
            <a:ext cx="8090264" cy="40414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ABD358-F36F-91C0-8E6E-CD03B0422B59}"/>
              </a:ext>
            </a:extLst>
          </p:cNvPr>
          <p:cNvSpPr txBox="1"/>
          <p:nvPr/>
        </p:nvSpPr>
        <p:spPr>
          <a:xfrm>
            <a:off x="1898468" y="679089"/>
            <a:ext cx="682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동네 수질 </a:t>
            </a:r>
            <a:r>
              <a:rPr lang="en-US" altLang="ko-KR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- </a:t>
            </a:r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일일 수질 정보 제공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B16680-B0BE-7831-45D8-DEDED3BA3C22}"/>
              </a:ext>
            </a:extLst>
          </p:cNvPr>
          <p:cNvSpPr txBox="1"/>
          <p:nvPr/>
        </p:nvSpPr>
        <p:spPr>
          <a:xfrm>
            <a:off x="1898468" y="422220"/>
            <a:ext cx="2473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>
                <a:latin typeface="a시월구일3" panose="02020600000000000000" pitchFamily="18" charset="-127"/>
                <a:ea typeface="a시월구일3" panose="02020600000000000000" pitchFamily="18" charset="-127"/>
              </a:rPr>
              <a:t>일일 </a:t>
            </a:r>
            <a:r>
              <a:rPr lang="ko-KR" altLang="en-US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수질 정보 제공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5854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E1FF2CF-8CD4-AEC9-2932-DF6FD0BBCB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51"/>
          <a:stretch/>
        </p:blipFill>
        <p:spPr>
          <a:xfrm>
            <a:off x="1717881" y="1241928"/>
            <a:ext cx="8756237" cy="43741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4E95CE-F26F-E88B-7F71-C9A9A93C0C4A}"/>
              </a:ext>
            </a:extLst>
          </p:cNvPr>
          <p:cNvSpPr txBox="1"/>
          <p:nvPr/>
        </p:nvSpPr>
        <p:spPr>
          <a:xfrm>
            <a:off x="1898468" y="679089"/>
            <a:ext cx="6827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수질 추이 </a:t>
            </a:r>
            <a:r>
              <a:rPr lang="en-US" altLang="ko-KR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- </a:t>
            </a:r>
            <a:r>
              <a:rPr lang="ko-KR" altLang="en-US" sz="32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주간 추이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9FC780-B280-BA93-1B2A-AFDE78FC7F53}"/>
              </a:ext>
            </a:extLst>
          </p:cNvPr>
          <p:cNvSpPr txBox="1"/>
          <p:nvPr/>
        </p:nvSpPr>
        <p:spPr>
          <a:xfrm>
            <a:off x="1898468" y="422220"/>
            <a:ext cx="2473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>
                <a:latin typeface="a시월구일3" panose="02020600000000000000" pitchFamily="18" charset="-127"/>
                <a:ea typeface="a시월구일3" panose="02020600000000000000" pitchFamily="18" charset="-127"/>
              </a:rPr>
              <a:t>일일 </a:t>
            </a:r>
            <a:r>
              <a:rPr lang="ko-KR" altLang="en-US" sz="1800" dirty="0">
                <a:latin typeface="a시월구일3" panose="02020600000000000000" pitchFamily="18" charset="-127"/>
                <a:ea typeface="a시월구일3" panose="02020600000000000000" pitchFamily="18" charset="-127"/>
              </a:rPr>
              <a:t>수질 정보 제공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3389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74</Words>
  <Application>Microsoft Office PowerPoint</Application>
  <PresentationFormat>와이드스크린</PresentationFormat>
  <Paragraphs>19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a시월구일3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유경 박</dc:creator>
  <cp:lastModifiedBy>유경 박</cp:lastModifiedBy>
  <cp:revision>1</cp:revision>
  <dcterms:created xsi:type="dcterms:W3CDTF">2022-11-14T03:42:29Z</dcterms:created>
  <dcterms:modified xsi:type="dcterms:W3CDTF">2022-11-14T06:00:52Z</dcterms:modified>
</cp:coreProperties>
</file>

<file path=docProps/thumbnail.jpeg>
</file>